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E4BFD-DE18-45E1-9B04-4B630CEBA5F0}" type="datetimeFigureOut">
              <a:rPr lang="ko-KR" altLang="en-US" smtClean="0"/>
              <a:t>2010-07-18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B90F3-FA71-4A60-B98F-C28CEFB711D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7286" t="3331" r="46918" b="10074"/>
          <a:stretch>
            <a:fillRect/>
          </a:stretch>
        </p:blipFill>
        <p:spPr bwMode="auto">
          <a:xfrm>
            <a:off x="539552" y="476671"/>
            <a:ext cx="5040560" cy="595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직사각형 5"/>
          <p:cNvSpPr/>
          <p:nvPr/>
        </p:nvSpPr>
        <p:spPr>
          <a:xfrm>
            <a:off x="738653" y="5844221"/>
            <a:ext cx="201622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/>
          <p:cNvCxnSpPr/>
          <p:nvPr/>
        </p:nvCxnSpPr>
        <p:spPr>
          <a:xfrm rot="5400000">
            <a:off x="2375756" y="4545124"/>
            <a:ext cx="1440160" cy="10801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35896" y="2636912"/>
            <a:ext cx="5328592" cy="36933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컴퓨터 </a:t>
            </a:r>
            <a:r>
              <a:rPr lang="ko-KR" altLang="en-US" dirty="0" err="1" smtClean="0"/>
              <a:t>부팅시</a:t>
            </a:r>
            <a:r>
              <a:rPr lang="ko-KR" altLang="en-US" dirty="0" smtClean="0"/>
              <a:t> 매번 </a:t>
            </a:r>
            <a:r>
              <a:rPr lang="ko-KR" altLang="en-US" dirty="0" err="1" smtClean="0"/>
              <a:t>새하드웨어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검색창이</a:t>
            </a:r>
            <a:r>
              <a:rPr lang="ko-KR" altLang="en-US" dirty="0" smtClean="0"/>
              <a:t> 뜹니다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주연테크</a:t>
            </a:r>
            <a:r>
              <a:rPr lang="ko-KR" altLang="en-US" dirty="0" smtClean="0"/>
              <a:t> 홈페이지 들어가서 메인보드 드라이버</a:t>
            </a:r>
            <a:r>
              <a:rPr lang="en-US" altLang="ko-KR" dirty="0" smtClean="0"/>
              <a:t>(</a:t>
            </a:r>
            <a:r>
              <a:rPr lang="en-US" altLang="ko-KR" b="1" dirty="0" smtClean="0"/>
              <a:t>Intel 865GV/945GC/945G/946G/965G </a:t>
            </a:r>
            <a:r>
              <a:rPr lang="ko-KR" altLang="en-US" b="1" dirty="0" smtClean="0"/>
              <a:t>메인보드 드라이버</a:t>
            </a:r>
            <a:r>
              <a:rPr lang="en-US" altLang="ko-KR" b="1" dirty="0" smtClean="0"/>
              <a:t>)</a:t>
            </a:r>
            <a:r>
              <a:rPr lang="ko-KR" altLang="en-US" dirty="0" smtClean="0"/>
              <a:t>를 여러 번 설치해보았지만 </a:t>
            </a:r>
            <a:r>
              <a:rPr lang="ko-KR" altLang="en-US" dirty="0"/>
              <a:t>결</a:t>
            </a:r>
            <a:r>
              <a:rPr lang="ko-KR" altLang="en-US" dirty="0" smtClean="0"/>
              <a:t>과는 항상 같습니다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어떻게 </a:t>
            </a:r>
            <a:r>
              <a:rPr lang="ko-KR" altLang="en-US" dirty="0" err="1" smtClean="0"/>
              <a:t>해야하는지</a:t>
            </a:r>
            <a:r>
              <a:rPr lang="en-US" altLang="ko-KR" dirty="0" smtClean="0"/>
              <a:t>…</a:t>
            </a:r>
            <a:r>
              <a:rPr lang="ko-KR" altLang="en-US" dirty="0" smtClean="0"/>
              <a:t>무엇이 잘못되었는지</a:t>
            </a:r>
            <a:r>
              <a:rPr lang="en-US" altLang="ko-KR" dirty="0" smtClean="0"/>
              <a:t>…</a:t>
            </a:r>
            <a:r>
              <a:rPr lang="ko-KR" altLang="en-US" dirty="0" smtClean="0"/>
              <a:t>방법을 좀 가르쳐주세요</a:t>
            </a:r>
            <a:r>
              <a:rPr lang="en-US" altLang="ko-KR" dirty="0" smtClean="0"/>
              <a:t>~</a:t>
            </a:r>
          </a:p>
          <a:p>
            <a:r>
              <a:rPr lang="ko-KR" altLang="en-US" dirty="0" smtClean="0"/>
              <a:t>참고로 </a:t>
            </a:r>
            <a:r>
              <a:rPr lang="en-US" altLang="ko-KR" dirty="0" smtClean="0"/>
              <a:t>IEEE1394 PCI</a:t>
            </a:r>
            <a:r>
              <a:rPr lang="ko-KR" altLang="en-US" dirty="0" smtClean="0"/>
              <a:t>카드를 설치한 이후로 </a:t>
            </a:r>
            <a:r>
              <a:rPr lang="ko-KR" altLang="en-US" dirty="0" err="1" smtClean="0"/>
              <a:t>발생한것</a:t>
            </a:r>
            <a:r>
              <a:rPr lang="ko-KR" altLang="en-US" dirty="0" smtClean="0"/>
              <a:t> 같습니다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그전에는 장치관리자 들어가서 확인할 일이 없어서 예전부터 그랬는지는 </a:t>
            </a:r>
            <a:r>
              <a:rPr lang="ko-KR" altLang="en-US" dirty="0" err="1" smtClean="0"/>
              <a:t>확인할수가</a:t>
            </a:r>
            <a:r>
              <a:rPr lang="ko-KR" altLang="en-US" dirty="0" smtClean="0"/>
              <a:t> 없네요</a:t>
            </a:r>
            <a:endParaRPr lang="en-US" altLang="ko-KR" dirty="0" smtClean="0"/>
          </a:p>
          <a:p>
            <a:r>
              <a:rPr lang="ko-KR" altLang="en-US" dirty="0" smtClean="0"/>
              <a:t>느낌표에 나타나는 알파벳 및 숫자는 </a:t>
            </a:r>
            <a:r>
              <a:rPr lang="ko-KR" altLang="en-US" dirty="0" err="1" smtClean="0"/>
              <a:t>부팅할때마다</a:t>
            </a:r>
            <a:r>
              <a:rPr lang="ko-KR" altLang="en-US" dirty="0" smtClean="0"/>
              <a:t> 달라지네요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63</Words>
  <Application>Microsoft Office PowerPoint</Application>
  <PresentationFormat>화면 슬라이드 쇼(4:3)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SH</dc:creator>
  <cp:lastModifiedBy>SH</cp:lastModifiedBy>
  <cp:revision>2</cp:revision>
  <dcterms:created xsi:type="dcterms:W3CDTF">2010-07-18T13:54:39Z</dcterms:created>
  <dcterms:modified xsi:type="dcterms:W3CDTF">2010-07-18T14:06:36Z</dcterms:modified>
</cp:coreProperties>
</file>