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07138-48D2-4ECC-B2DE-CABD4D52352F}" type="datetimeFigureOut">
              <a:rPr lang="ko-KR" altLang="en-US" smtClean="0"/>
              <a:t>2009-06-05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69EE-A93B-4AEA-A01F-8F3C8D09DDF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07138-48D2-4ECC-B2DE-CABD4D52352F}" type="datetimeFigureOut">
              <a:rPr lang="ko-KR" altLang="en-US" smtClean="0"/>
              <a:t>2009-06-05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69EE-A93B-4AEA-A01F-8F3C8D09DDF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07138-48D2-4ECC-B2DE-CABD4D52352F}" type="datetimeFigureOut">
              <a:rPr lang="ko-KR" altLang="en-US" smtClean="0"/>
              <a:t>2009-06-05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69EE-A93B-4AEA-A01F-8F3C8D09DDF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07138-48D2-4ECC-B2DE-CABD4D52352F}" type="datetimeFigureOut">
              <a:rPr lang="ko-KR" altLang="en-US" smtClean="0"/>
              <a:t>2009-06-05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69EE-A93B-4AEA-A01F-8F3C8D09DDF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07138-48D2-4ECC-B2DE-CABD4D52352F}" type="datetimeFigureOut">
              <a:rPr lang="ko-KR" altLang="en-US" smtClean="0"/>
              <a:t>2009-06-05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69EE-A93B-4AEA-A01F-8F3C8D09DDF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07138-48D2-4ECC-B2DE-CABD4D52352F}" type="datetimeFigureOut">
              <a:rPr lang="ko-KR" altLang="en-US" smtClean="0"/>
              <a:t>2009-06-05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69EE-A93B-4AEA-A01F-8F3C8D09DDF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07138-48D2-4ECC-B2DE-CABD4D52352F}" type="datetimeFigureOut">
              <a:rPr lang="ko-KR" altLang="en-US" smtClean="0"/>
              <a:t>2009-06-05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69EE-A93B-4AEA-A01F-8F3C8D09DDF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07138-48D2-4ECC-B2DE-CABD4D52352F}" type="datetimeFigureOut">
              <a:rPr lang="ko-KR" altLang="en-US" smtClean="0"/>
              <a:t>2009-06-05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69EE-A93B-4AEA-A01F-8F3C8D09DDF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07138-48D2-4ECC-B2DE-CABD4D52352F}" type="datetimeFigureOut">
              <a:rPr lang="ko-KR" altLang="en-US" smtClean="0"/>
              <a:t>2009-06-05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69EE-A93B-4AEA-A01F-8F3C8D09DDF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07138-48D2-4ECC-B2DE-CABD4D52352F}" type="datetimeFigureOut">
              <a:rPr lang="ko-KR" altLang="en-US" smtClean="0"/>
              <a:t>2009-06-05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69EE-A93B-4AEA-A01F-8F3C8D09DDF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07138-48D2-4ECC-B2DE-CABD4D52352F}" type="datetimeFigureOut">
              <a:rPr lang="ko-KR" altLang="en-US" smtClean="0"/>
              <a:t>2009-06-05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69EE-A93B-4AEA-A01F-8F3C8D09DDF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07138-48D2-4ECC-B2DE-CABD4D52352F}" type="datetimeFigureOut">
              <a:rPr lang="ko-KR" altLang="en-US" smtClean="0"/>
              <a:t>2009-06-05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169EE-A93B-4AEA-A01F-8F3C8D09DDF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714356"/>
            <a:ext cx="34956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14348" y="4214818"/>
            <a:ext cx="7500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시작할때마다</a:t>
            </a:r>
            <a:r>
              <a:rPr lang="ko-KR" altLang="en-US" dirty="0" smtClean="0"/>
              <a:t> 이게 뜨는데 </a:t>
            </a:r>
            <a:r>
              <a:rPr lang="ko-KR" altLang="en-US" dirty="0" err="1" smtClean="0"/>
              <a:t>닫기한번</a:t>
            </a:r>
            <a:r>
              <a:rPr lang="ko-KR" altLang="en-US" dirty="0" smtClean="0"/>
              <a:t> 누르면 이상은 </a:t>
            </a:r>
            <a:r>
              <a:rPr lang="ko-KR" altLang="en-US" dirty="0" err="1" smtClean="0"/>
              <a:t>없는거</a:t>
            </a:r>
            <a:r>
              <a:rPr lang="ko-KR" altLang="en-US" dirty="0" smtClean="0"/>
              <a:t> 같은데 이게 처음에 </a:t>
            </a:r>
            <a:r>
              <a:rPr lang="ko-KR" altLang="en-US" dirty="0" err="1" smtClean="0"/>
              <a:t>시작할때</a:t>
            </a:r>
            <a:r>
              <a:rPr lang="ko-KR" altLang="en-US" dirty="0" smtClean="0"/>
              <a:t> 자꾸 떠서요</a:t>
            </a:r>
            <a:r>
              <a:rPr lang="en-US" altLang="ko-KR" dirty="0" smtClean="0"/>
              <a:t>. </a:t>
            </a:r>
            <a:r>
              <a:rPr lang="ko-KR" altLang="en-US" dirty="0" smtClean="0"/>
              <a:t>제가 </a:t>
            </a:r>
            <a:r>
              <a:rPr lang="en-US" altLang="ko-KR" dirty="0" smtClean="0"/>
              <a:t>Vista</a:t>
            </a:r>
            <a:r>
              <a:rPr lang="ko-KR" altLang="en-US" dirty="0" smtClean="0"/>
              <a:t>가 처음이라 잘 몰라서</a:t>
            </a:r>
            <a:r>
              <a:rPr lang="en-US" altLang="ko-KR" dirty="0" smtClean="0"/>
              <a:t>..</a:t>
            </a:r>
            <a:endParaRPr lang="ko-KR" altLang="en-US" dirty="0"/>
          </a:p>
        </p:txBody>
      </p:sp>
      <p:cxnSp>
        <p:nvCxnSpPr>
          <p:cNvPr id="7" name="직선 연결선 6"/>
          <p:cNvCxnSpPr/>
          <p:nvPr/>
        </p:nvCxnSpPr>
        <p:spPr>
          <a:xfrm>
            <a:off x="2857488" y="1285860"/>
            <a:ext cx="714380" cy="0"/>
          </a:xfrm>
          <a:prstGeom prst="lin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화살표 연결선 8"/>
          <p:cNvCxnSpPr/>
          <p:nvPr/>
        </p:nvCxnSpPr>
        <p:spPr>
          <a:xfrm>
            <a:off x="3214678" y="1285860"/>
            <a:ext cx="2500330" cy="7143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715008" y="1785926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이게 뭔지도 좀 알려주심 감사요</a:t>
            </a:r>
            <a:r>
              <a:rPr lang="en-US" altLang="ko-KR" dirty="0" smtClean="0"/>
              <a:t>~</a:t>
            </a:r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27</Words>
  <Application>Microsoft Office PowerPoint</Application>
  <PresentationFormat>화면 슬라이드 쇼(4:3)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이승환</dc:creator>
  <cp:lastModifiedBy>이승환</cp:lastModifiedBy>
  <cp:revision>1</cp:revision>
  <dcterms:created xsi:type="dcterms:W3CDTF">2009-06-05T12:44:49Z</dcterms:created>
  <dcterms:modified xsi:type="dcterms:W3CDTF">2009-06-05T12:47:28Z</dcterms:modified>
</cp:coreProperties>
</file>