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EBE24-B69F-40BA-91AC-79677E14AC48}" type="datetimeFigureOut">
              <a:rPr lang="ko-KR" altLang="en-US" smtClean="0"/>
              <a:t>2009-05-25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9705B-5F9D-4B85-8C07-013D0F81738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제목 없음.bmp"/>
          <p:cNvPicPr>
            <a:picLocks noChangeAspect="1"/>
          </p:cNvPicPr>
          <p:nvPr/>
        </p:nvPicPr>
        <p:blipFill>
          <a:blip r:embed="rId2"/>
          <a:srcRect l="1667" t="1042" r="50000" b="52083"/>
          <a:stretch>
            <a:fillRect/>
          </a:stretch>
        </p:blipFill>
        <p:spPr>
          <a:xfrm>
            <a:off x="500034" y="785793"/>
            <a:ext cx="7429552" cy="57642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2009-05-25T14:02:04Z</dcterms:created>
  <dcterms:modified xsi:type="dcterms:W3CDTF">2009-05-25T14:03:42Z</dcterms:modified>
</cp:coreProperties>
</file>