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D648-3F70-45A4-B54E-5D01A5D4A505}" type="datetimeFigureOut">
              <a:rPr lang="ko-KR" altLang="en-US" smtClean="0"/>
              <a:t>2009-05-26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BD980-403A-48F7-A73B-B8E8D55BF0C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SA5014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857232"/>
            <a:ext cx="6953267" cy="5214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2009-05-26T13:49:54Z</dcterms:created>
  <dcterms:modified xsi:type="dcterms:W3CDTF">2009-05-26T13:51:15Z</dcterms:modified>
</cp:coreProperties>
</file>