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9E499-B69F-4542-B774-C2C18DAFAABC}" type="datetimeFigureOut">
              <a:rPr lang="ko-KR" altLang="en-US" smtClean="0"/>
              <a:t>2010-10-02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2F91-C0BB-4B7B-B663-A80C4FD949D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9E499-B69F-4542-B774-C2C18DAFAABC}" type="datetimeFigureOut">
              <a:rPr lang="ko-KR" altLang="en-US" smtClean="0"/>
              <a:t>2010-10-02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2F91-C0BB-4B7B-B663-A80C4FD949D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9E499-B69F-4542-B774-C2C18DAFAABC}" type="datetimeFigureOut">
              <a:rPr lang="ko-KR" altLang="en-US" smtClean="0"/>
              <a:t>2010-10-02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2F91-C0BB-4B7B-B663-A80C4FD949D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9E499-B69F-4542-B774-C2C18DAFAABC}" type="datetimeFigureOut">
              <a:rPr lang="ko-KR" altLang="en-US" smtClean="0"/>
              <a:t>2010-10-02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2F91-C0BB-4B7B-B663-A80C4FD949D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9E499-B69F-4542-B774-C2C18DAFAABC}" type="datetimeFigureOut">
              <a:rPr lang="ko-KR" altLang="en-US" smtClean="0"/>
              <a:t>2010-10-02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2F91-C0BB-4B7B-B663-A80C4FD949D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9E499-B69F-4542-B774-C2C18DAFAABC}" type="datetimeFigureOut">
              <a:rPr lang="ko-KR" altLang="en-US" smtClean="0"/>
              <a:t>2010-10-02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2F91-C0BB-4B7B-B663-A80C4FD949D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9E499-B69F-4542-B774-C2C18DAFAABC}" type="datetimeFigureOut">
              <a:rPr lang="ko-KR" altLang="en-US" smtClean="0"/>
              <a:t>2010-10-02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2F91-C0BB-4B7B-B663-A80C4FD949D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9E499-B69F-4542-B774-C2C18DAFAABC}" type="datetimeFigureOut">
              <a:rPr lang="ko-KR" altLang="en-US" smtClean="0"/>
              <a:t>2010-10-02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2F91-C0BB-4B7B-B663-A80C4FD949D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9E499-B69F-4542-B774-C2C18DAFAABC}" type="datetimeFigureOut">
              <a:rPr lang="ko-KR" altLang="en-US" smtClean="0"/>
              <a:t>2010-10-02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2F91-C0BB-4B7B-B663-A80C4FD949D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9E499-B69F-4542-B774-C2C18DAFAABC}" type="datetimeFigureOut">
              <a:rPr lang="ko-KR" altLang="en-US" smtClean="0"/>
              <a:t>2010-10-02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2F91-C0BB-4B7B-B663-A80C4FD949D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9E499-B69F-4542-B774-C2C18DAFAABC}" type="datetimeFigureOut">
              <a:rPr lang="ko-KR" altLang="en-US" smtClean="0"/>
              <a:t>2010-10-02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D2F91-C0BB-4B7B-B663-A80C4FD949D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9E499-B69F-4542-B774-C2C18DAFAABC}" type="datetimeFigureOut">
              <a:rPr lang="ko-KR" altLang="en-US" smtClean="0"/>
              <a:t>2010-10-02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D2F91-C0BB-4B7B-B663-A80C4FD949DB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548680"/>
            <a:ext cx="5705475" cy="575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1556792"/>
            <a:ext cx="3652664" cy="1348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619672" y="1700808"/>
            <a:ext cx="3096344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아래의 </a:t>
            </a:r>
            <a:r>
              <a:rPr lang="en-US" altLang="ko-KR" sz="1200" dirty="0" smtClean="0"/>
              <a:t>D</a:t>
            </a:r>
            <a:r>
              <a:rPr lang="ko-KR" altLang="en-US" sz="1200" dirty="0" smtClean="0"/>
              <a:t>드라이브</a:t>
            </a:r>
            <a:r>
              <a:rPr lang="en-US" altLang="ko-KR" sz="1200" dirty="0" smtClean="0"/>
              <a:t>(250GB</a:t>
            </a:r>
            <a:r>
              <a:rPr lang="ko-KR" altLang="en-US" sz="1200" dirty="0" smtClean="0"/>
              <a:t>로 이미 사용중임</a:t>
            </a:r>
            <a:r>
              <a:rPr lang="en-US" altLang="ko-KR" sz="1200" dirty="0" smtClean="0"/>
              <a:t>)</a:t>
            </a:r>
            <a:r>
              <a:rPr lang="ko-KR" altLang="en-US" sz="1200" dirty="0" smtClean="0"/>
              <a:t>를 분할하여 </a:t>
            </a:r>
            <a:r>
              <a:rPr lang="en-US" altLang="ko-KR" sz="1200" dirty="0" smtClean="0"/>
              <a:t>48.83GB</a:t>
            </a:r>
            <a:r>
              <a:rPr lang="ko-KR" altLang="en-US" sz="1200" dirty="0" smtClean="0"/>
              <a:t>크기의 새로운 파티션을 만들려 하고 있는데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마지막에 오른쪽과 같은 메시지와 함께 파티션 할당이 되지 않습니다</a:t>
            </a:r>
            <a:r>
              <a:rPr lang="en-US" altLang="ko-KR" sz="1200" dirty="0" smtClean="0"/>
              <a:t>.  </a:t>
            </a:r>
            <a:r>
              <a:rPr lang="ko-KR" altLang="en-US" sz="1200" dirty="0" smtClean="0"/>
              <a:t>어떻게 해야 합니까</a:t>
            </a:r>
            <a:r>
              <a:rPr lang="en-US" altLang="ko-KR" sz="1200" dirty="0" smtClean="0"/>
              <a:t>?  </a:t>
            </a:r>
            <a:r>
              <a:rPr lang="ko-KR" altLang="en-US" sz="1200" dirty="0" smtClean="0"/>
              <a:t>새로운 파티션분할이 불가하면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다시 원래대로 합칠 수 있는 방법을 알려주세요</a:t>
            </a:r>
            <a:r>
              <a:rPr lang="en-US" altLang="ko-KR" sz="1200" smtClean="0"/>
              <a:t>.</a:t>
            </a:r>
            <a:endParaRPr lang="ko-KR" alt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45</Words>
  <Application>Microsoft Office PowerPoint</Application>
  <PresentationFormat>화면 슬라이드 쇼(4:3)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HIK</dc:creator>
  <cp:lastModifiedBy>HIK</cp:lastModifiedBy>
  <cp:revision>1</cp:revision>
  <dcterms:created xsi:type="dcterms:W3CDTF">2010-10-02T11:32:11Z</dcterms:created>
  <dcterms:modified xsi:type="dcterms:W3CDTF">2010-10-02T11:37:45Z</dcterms:modified>
</cp:coreProperties>
</file>