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2214" y="-15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41B5-E184-4128-840E-888E2F0D9B74}" type="datetimeFigureOut">
              <a:rPr lang="ko-KR" altLang="en-US" smtClean="0"/>
              <a:pPr/>
              <a:t>2011-04-10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6C9A8-516A-4DBA-ABAF-EAB57B5603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15924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587" y="214280"/>
            <a:ext cx="7929618" cy="634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pony</dc:creator>
  <cp:lastModifiedBy>pony</cp:lastModifiedBy>
  <cp:revision>2</cp:revision>
  <dcterms:created xsi:type="dcterms:W3CDTF">2011-04-09T16:44:56Z</dcterms:created>
  <dcterms:modified xsi:type="dcterms:W3CDTF">2011-04-09T16:53:01Z</dcterms:modified>
</cp:coreProperties>
</file>