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4B367-06CE-4049-BDAE-2D5CC0940A1A}" type="datetimeFigureOut">
              <a:rPr lang="ko-KR" altLang="en-US" smtClean="0"/>
              <a:pPr/>
              <a:t>2009-09-20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37EE-C14F-4DBA-B07E-E41F4F3B8D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38086" t="18310" r="21484" b="12109"/>
          <a:stretch>
            <a:fillRect/>
          </a:stretch>
        </p:blipFill>
        <p:spPr bwMode="auto">
          <a:xfrm>
            <a:off x="285728" y="500034"/>
            <a:ext cx="6215106" cy="8556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문혜성</dc:creator>
  <cp:lastModifiedBy>문혜성</cp:lastModifiedBy>
  <cp:revision>4</cp:revision>
  <dcterms:created xsi:type="dcterms:W3CDTF">2009-09-20T11:51:29Z</dcterms:created>
  <dcterms:modified xsi:type="dcterms:W3CDTF">2009-09-20T12:18:45Z</dcterms:modified>
</cp:coreProperties>
</file>