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photoAlbum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630" autoAdjust="0"/>
  </p:normalViewPr>
  <p:slideViewPr>
    <p:cSldViewPr>
      <p:cViewPr varScale="1">
        <p:scale>
          <a:sx n="110" d="100"/>
          <a:sy n="110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28C72-4A85-497F-8075-8F4E45843D4C}" type="datetimeFigureOut">
              <a:rPr lang="ko-KR" altLang="en-US" smtClean="0"/>
              <a:pPr/>
              <a:t>2008-10-05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9AABD-9367-4E11-96A1-5FDCBD6CB0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SNV3402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57224" y="1071546"/>
            <a:ext cx="7643553" cy="57316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928662" y="35716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컴퓨터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사용중에</a:t>
            </a:r>
            <a:r>
              <a:rPr lang="ko-KR" altLang="en-US" dirty="0" smtClean="0"/>
              <a:t> 아래와 같은 </a:t>
            </a:r>
            <a:r>
              <a:rPr lang="ko-KR" altLang="en-US" dirty="0" err="1" smtClean="0"/>
              <a:t>애러메세지기</a:t>
            </a:r>
            <a:r>
              <a:rPr lang="ko-KR" altLang="en-US" dirty="0" smtClean="0"/>
              <a:t> 뜨면서 </a:t>
            </a:r>
            <a:r>
              <a:rPr lang="ko-KR" altLang="en-US" dirty="0" err="1" smtClean="0"/>
              <a:t>불작동</a:t>
            </a:r>
            <a:r>
              <a:rPr lang="ko-KR" altLang="en-US" dirty="0" smtClean="0"/>
              <a:t> </a:t>
            </a:r>
            <a:r>
              <a:rPr lang="en-US" altLang="ko-KR" dirty="0" smtClean="0"/>
              <a:t>( 3</a:t>
            </a:r>
            <a:r>
              <a:rPr lang="ko-KR" altLang="en-US" dirty="0" smtClean="0"/>
              <a:t>회 발생함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설치 </a:t>
            </a:r>
            <a:r>
              <a:rPr lang="en-US" altLang="ko-KR" dirty="0" smtClean="0"/>
              <a:t>3</a:t>
            </a:r>
            <a:r>
              <a:rPr lang="ko-KR" altLang="en-US" dirty="0" smtClean="0"/>
              <a:t>일</a:t>
            </a:r>
            <a:r>
              <a:rPr lang="en-US" altLang="ko-KR" dirty="0" smtClean="0"/>
              <a:t>, 7</a:t>
            </a:r>
            <a:r>
              <a:rPr lang="ko-KR" altLang="en-US" dirty="0" smtClean="0"/>
              <a:t>일</a:t>
            </a:r>
            <a:r>
              <a:rPr lang="en-US" altLang="ko-KR" dirty="0" smtClean="0"/>
              <a:t>, 16</a:t>
            </a:r>
            <a:r>
              <a:rPr lang="ko-KR" altLang="en-US" dirty="0" err="1" smtClean="0"/>
              <a:t>일후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SNV3403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57224" y="1071545"/>
            <a:ext cx="7429552" cy="55721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43372" y="4000504"/>
            <a:ext cx="71438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5" name="모서리가 둥근 사각형 설명선 4"/>
          <p:cNvSpPr/>
          <p:nvPr/>
        </p:nvSpPr>
        <p:spPr>
          <a:xfrm>
            <a:off x="4071934" y="3143248"/>
            <a:ext cx="1428760" cy="714380"/>
          </a:xfrm>
          <a:prstGeom prst="wedgeRoundRectCallout">
            <a:avLst>
              <a:gd name="adj1" fmla="val -20833"/>
              <a:gd name="adj2" fmla="val 8611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tx1"/>
                </a:solidFill>
              </a:rPr>
              <a:t>빨간색 점 비슷한 것이 반짝임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.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571480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모니터에 이상한 점이 보임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</Words>
  <Application>Microsoft Office PowerPoint</Application>
  <PresentationFormat>화면 슬라이드 쇼(4:3)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</cp:revision>
  <dcterms:created xsi:type="dcterms:W3CDTF">2008-10-05T10:52:44Z</dcterms:created>
  <dcterms:modified xsi:type="dcterms:W3CDTF">2008-10-05T11:09:50Z</dcterms:modified>
</cp:coreProperties>
</file>