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36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000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094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377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470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004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192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793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08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031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3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60E90-1FC7-4E2A-8333-0E3C6DA39418}" type="datetimeFigureOut">
              <a:rPr lang="ko-KR" altLang="en-US" smtClean="0"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6DC77-DE84-4CBA-B9BD-DB038BD90A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99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709" y="836712"/>
            <a:ext cx="394335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709" y="2996952"/>
            <a:ext cx="4055914" cy="314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691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Koblenz</dc:creator>
  <cp:lastModifiedBy>Koblenz</cp:lastModifiedBy>
  <cp:revision>1</cp:revision>
  <dcterms:created xsi:type="dcterms:W3CDTF">2010-10-14T10:45:37Z</dcterms:created>
  <dcterms:modified xsi:type="dcterms:W3CDTF">2010-10-14T10:46:55Z</dcterms:modified>
</cp:coreProperties>
</file>