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8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EDA8-8245-4C76-943C-5444B93F8257}" type="datetimeFigureOut">
              <a:rPr lang="ko-KR" altLang="en-US" smtClean="0"/>
              <a:t>2007-12-30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414-1186-43CA-BC8B-8E44B1F1A8B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EDA8-8245-4C76-943C-5444B93F8257}" type="datetimeFigureOut">
              <a:rPr lang="ko-KR" altLang="en-US" smtClean="0"/>
              <a:t>2007-12-30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414-1186-43CA-BC8B-8E44B1F1A8B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EDA8-8245-4C76-943C-5444B93F8257}" type="datetimeFigureOut">
              <a:rPr lang="ko-KR" altLang="en-US" smtClean="0"/>
              <a:t>2007-12-30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414-1186-43CA-BC8B-8E44B1F1A8B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EDA8-8245-4C76-943C-5444B93F8257}" type="datetimeFigureOut">
              <a:rPr lang="ko-KR" altLang="en-US" smtClean="0"/>
              <a:t>2007-12-30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414-1186-43CA-BC8B-8E44B1F1A8B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EDA8-8245-4C76-943C-5444B93F8257}" type="datetimeFigureOut">
              <a:rPr lang="ko-KR" altLang="en-US" smtClean="0"/>
              <a:t>2007-12-30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414-1186-43CA-BC8B-8E44B1F1A8B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EDA8-8245-4C76-943C-5444B93F8257}" type="datetimeFigureOut">
              <a:rPr lang="ko-KR" altLang="en-US" smtClean="0"/>
              <a:t>2007-12-30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414-1186-43CA-BC8B-8E44B1F1A8B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EDA8-8245-4C76-943C-5444B93F8257}" type="datetimeFigureOut">
              <a:rPr lang="ko-KR" altLang="en-US" smtClean="0"/>
              <a:t>2007-12-30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414-1186-43CA-BC8B-8E44B1F1A8B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EDA8-8245-4C76-943C-5444B93F8257}" type="datetimeFigureOut">
              <a:rPr lang="ko-KR" altLang="en-US" smtClean="0"/>
              <a:t>2007-12-30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414-1186-43CA-BC8B-8E44B1F1A8B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EDA8-8245-4C76-943C-5444B93F8257}" type="datetimeFigureOut">
              <a:rPr lang="ko-KR" altLang="en-US" smtClean="0"/>
              <a:t>2007-12-30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414-1186-43CA-BC8B-8E44B1F1A8B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EDA8-8245-4C76-943C-5444B93F8257}" type="datetimeFigureOut">
              <a:rPr lang="ko-KR" altLang="en-US" smtClean="0"/>
              <a:t>2007-12-30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414-1186-43CA-BC8B-8E44B1F1A8B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EDA8-8245-4C76-943C-5444B93F8257}" type="datetimeFigureOut">
              <a:rPr lang="ko-KR" altLang="en-US" smtClean="0"/>
              <a:t>2007-12-30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B414-1186-43CA-BC8B-8E44B1F1A8B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EEDA8-8245-4C76-943C-5444B93F8257}" type="datetimeFigureOut">
              <a:rPr lang="ko-KR" altLang="en-US" smtClean="0"/>
              <a:t>2007-12-30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8B414-1186-43CA-BC8B-8E44B1F1A8B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787452"/>
            <a:ext cx="5567385" cy="5927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357422" y="257583"/>
            <a:ext cx="4435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녹음장치 보기에서 스테레오 믹스가 없음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</Words>
  <Application>Microsoft Office PowerPoint</Application>
  <PresentationFormat>화면 슬라이드 쇼(4:3)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CYB</dc:creator>
  <cp:lastModifiedBy>CYB</cp:lastModifiedBy>
  <cp:revision>1</cp:revision>
  <dcterms:created xsi:type="dcterms:W3CDTF">2007-12-29T16:19:08Z</dcterms:created>
  <dcterms:modified xsi:type="dcterms:W3CDTF">2007-12-29T16:23:57Z</dcterms:modified>
</cp:coreProperties>
</file>