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713" autoAdjust="0"/>
  </p:normalViewPr>
  <p:slideViewPr>
    <p:cSldViewPr>
      <p:cViewPr varScale="1">
        <p:scale>
          <a:sx n="105" d="100"/>
          <a:sy n="105" d="100"/>
        </p:scale>
        <p:origin x="-115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D0C66-6103-454A-AACC-63C3CBF559E6}" type="datetimeFigureOut">
              <a:rPr lang="ko-KR" altLang="en-US" smtClean="0"/>
              <a:t>2010-02-18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B431-E524-4DCB-AF87-4B5C40F4BF8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D0C66-6103-454A-AACC-63C3CBF559E6}" type="datetimeFigureOut">
              <a:rPr lang="ko-KR" altLang="en-US" smtClean="0"/>
              <a:t>2010-02-18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B431-E524-4DCB-AF87-4B5C40F4BF8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D0C66-6103-454A-AACC-63C3CBF559E6}" type="datetimeFigureOut">
              <a:rPr lang="ko-KR" altLang="en-US" smtClean="0"/>
              <a:t>2010-02-18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B431-E524-4DCB-AF87-4B5C40F4BF8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D0C66-6103-454A-AACC-63C3CBF559E6}" type="datetimeFigureOut">
              <a:rPr lang="ko-KR" altLang="en-US" smtClean="0"/>
              <a:t>2010-02-18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B431-E524-4DCB-AF87-4B5C40F4BF8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D0C66-6103-454A-AACC-63C3CBF559E6}" type="datetimeFigureOut">
              <a:rPr lang="ko-KR" altLang="en-US" smtClean="0"/>
              <a:t>2010-02-18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B431-E524-4DCB-AF87-4B5C40F4BF8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D0C66-6103-454A-AACC-63C3CBF559E6}" type="datetimeFigureOut">
              <a:rPr lang="ko-KR" altLang="en-US" smtClean="0"/>
              <a:t>2010-02-18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B431-E524-4DCB-AF87-4B5C40F4BF8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D0C66-6103-454A-AACC-63C3CBF559E6}" type="datetimeFigureOut">
              <a:rPr lang="ko-KR" altLang="en-US" smtClean="0"/>
              <a:t>2010-02-18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B431-E524-4DCB-AF87-4B5C40F4BF8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D0C66-6103-454A-AACC-63C3CBF559E6}" type="datetimeFigureOut">
              <a:rPr lang="ko-KR" altLang="en-US" smtClean="0"/>
              <a:t>2010-02-18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B431-E524-4DCB-AF87-4B5C40F4BF8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D0C66-6103-454A-AACC-63C3CBF559E6}" type="datetimeFigureOut">
              <a:rPr lang="ko-KR" altLang="en-US" smtClean="0"/>
              <a:t>2010-02-18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B431-E524-4DCB-AF87-4B5C40F4BF8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D0C66-6103-454A-AACC-63C3CBF559E6}" type="datetimeFigureOut">
              <a:rPr lang="ko-KR" altLang="en-US" smtClean="0"/>
              <a:t>2010-02-18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B431-E524-4DCB-AF87-4B5C40F4BF8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D0C66-6103-454A-AACC-63C3CBF559E6}" type="datetimeFigureOut">
              <a:rPr lang="ko-KR" altLang="en-US" smtClean="0"/>
              <a:t>2010-02-18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B431-E524-4DCB-AF87-4B5C40F4BF8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D0C66-6103-454A-AACC-63C3CBF559E6}" type="datetimeFigureOut">
              <a:rPr lang="ko-KR" altLang="en-US" smtClean="0"/>
              <a:t>2010-02-18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9B431-E524-4DCB-AF87-4B5C40F4BF8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34821" t="37143" r="34375" b="40714"/>
          <a:stretch>
            <a:fillRect/>
          </a:stretch>
        </p:blipFill>
        <p:spPr bwMode="auto">
          <a:xfrm>
            <a:off x="785786" y="214290"/>
            <a:ext cx="4929222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 l="30803" t="2857" r="15178" b="52143"/>
          <a:stretch>
            <a:fillRect/>
          </a:stretch>
        </p:blipFill>
        <p:spPr bwMode="auto">
          <a:xfrm>
            <a:off x="214282" y="2643182"/>
            <a:ext cx="8643998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직선 화살표 연결선 6"/>
          <p:cNvCxnSpPr/>
          <p:nvPr/>
        </p:nvCxnSpPr>
        <p:spPr>
          <a:xfrm rot="5400000" flipH="1" flipV="1">
            <a:off x="5965041" y="3321843"/>
            <a:ext cx="3071834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929454" y="1000108"/>
            <a:ext cx="18573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한글</a:t>
            </a:r>
            <a:r>
              <a:rPr lang="en-US" altLang="ko-KR" dirty="0" smtClean="0">
                <a:solidFill>
                  <a:srgbClr val="FF0000"/>
                </a:solidFill>
              </a:rPr>
              <a:t>2007</a:t>
            </a:r>
            <a:r>
              <a:rPr lang="ko-KR" altLang="en-US" dirty="0" smtClean="0">
                <a:solidFill>
                  <a:srgbClr val="FF0000"/>
                </a:solidFill>
              </a:rPr>
              <a:t>에서 그림이 안나타남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10" name="직선 화살표 연결선 9"/>
          <p:cNvCxnSpPr/>
          <p:nvPr/>
        </p:nvCxnSpPr>
        <p:spPr>
          <a:xfrm flipV="1">
            <a:off x="5500694" y="642918"/>
            <a:ext cx="714380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143636" y="357166"/>
            <a:ext cx="3500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err="1" smtClean="0">
                <a:solidFill>
                  <a:srgbClr val="FF0000"/>
                </a:solidFill>
              </a:rPr>
              <a:t>그림판을</a:t>
            </a:r>
            <a:r>
              <a:rPr lang="ko-KR" altLang="en-US" sz="1200" dirty="0" smtClean="0">
                <a:solidFill>
                  <a:srgbClr val="FF0000"/>
                </a:solidFill>
              </a:rPr>
              <a:t> 실행하면 </a:t>
            </a:r>
            <a:r>
              <a:rPr lang="ko-KR" altLang="en-US" sz="1200" dirty="0" err="1" smtClean="0">
                <a:solidFill>
                  <a:srgbClr val="FF0000"/>
                </a:solidFill>
              </a:rPr>
              <a:t>그림판이</a:t>
            </a:r>
            <a:r>
              <a:rPr lang="ko-KR" altLang="en-US" sz="1200" dirty="0" smtClean="0">
                <a:solidFill>
                  <a:srgbClr val="FF0000"/>
                </a:solidFill>
              </a:rPr>
              <a:t> 실행이 안되고 </a:t>
            </a:r>
            <a:r>
              <a:rPr lang="ko-KR" altLang="en-US" sz="1200" dirty="0" err="1" smtClean="0">
                <a:solidFill>
                  <a:srgbClr val="FF0000"/>
                </a:solidFill>
              </a:rPr>
              <a:t>옆과같은</a:t>
            </a:r>
            <a:r>
              <a:rPr lang="ko-KR" altLang="en-US" sz="1200" dirty="0" smtClean="0">
                <a:solidFill>
                  <a:srgbClr val="FF0000"/>
                </a:solidFill>
              </a:rPr>
              <a:t> 오류가 나타남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</Words>
  <Application>Microsoft Office PowerPoint</Application>
  <PresentationFormat>화면 슬라이드 쇼(4:3)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FBI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hgh</dc:creator>
  <cp:lastModifiedBy>hgh</cp:lastModifiedBy>
  <cp:revision>1</cp:revision>
  <dcterms:created xsi:type="dcterms:W3CDTF">2010-02-17T21:40:00Z</dcterms:created>
  <dcterms:modified xsi:type="dcterms:W3CDTF">2010-02-17T21:43:38Z</dcterms:modified>
</cp:coreProperties>
</file>