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324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2016-10-01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00042"/>
            <a:ext cx="37719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214554"/>
            <a:ext cx="5448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500438"/>
            <a:ext cx="5448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4857760"/>
            <a:ext cx="5448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 l="72266" t="73611"/>
          <a:stretch>
            <a:fillRect/>
          </a:stretch>
        </p:blipFill>
        <p:spPr bwMode="auto">
          <a:xfrm>
            <a:off x="2214546" y="2000240"/>
            <a:ext cx="5072002" cy="2714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5143512"/>
            <a:ext cx="34861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3108" y="4786322"/>
            <a:ext cx="5351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윈도우에 있는 게임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카드놀이등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실행시</a:t>
            </a:r>
            <a:r>
              <a:rPr lang="ko-KR" altLang="en-US" dirty="0" smtClean="0"/>
              <a:t> 발생 에러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928934"/>
            <a:ext cx="45053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714480" y="2214554"/>
            <a:ext cx="7220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에러가 발생하면 아래의 드라이버를 지속적으로 바꿔가며 설치하고 </a:t>
            </a:r>
            <a:endParaRPr lang="en-US" altLang="ko-KR" dirty="0" smtClean="0"/>
          </a:p>
          <a:p>
            <a:r>
              <a:rPr lang="ko-KR" altLang="en-US" dirty="0" err="1" smtClean="0"/>
              <a:t>설치할때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몇번은</a:t>
            </a:r>
            <a:r>
              <a:rPr lang="ko-KR" altLang="en-US" dirty="0" smtClean="0"/>
              <a:t> 에러가 </a:t>
            </a:r>
            <a:r>
              <a:rPr lang="ko-KR" altLang="en-US" dirty="0" err="1" smtClean="0"/>
              <a:t>안뜨나</a:t>
            </a:r>
            <a:r>
              <a:rPr lang="ko-KR" altLang="en-US" dirty="0" smtClean="0"/>
              <a:t> 다시 </a:t>
            </a:r>
            <a:r>
              <a:rPr lang="ko-KR" altLang="en-US" dirty="0" err="1" smtClean="0"/>
              <a:t>원복되어</a:t>
            </a:r>
            <a:r>
              <a:rPr lang="ko-KR" altLang="en-US" dirty="0" smtClean="0"/>
              <a:t> 에러 발생함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5" y="771525"/>
            <a:ext cx="760095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</Words>
  <Application>Microsoft Office PowerPoint</Application>
  <PresentationFormat>화면 슬라이드 쇼(4:3)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우리집</cp:lastModifiedBy>
  <cp:revision>5</cp:revision>
  <dcterms:created xsi:type="dcterms:W3CDTF">2006-10-05T04:04:58Z</dcterms:created>
  <dcterms:modified xsi:type="dcterms:W3CDTF">2016-10-01T12:56:16Z</dcterms:modified>
</cp:coreProperties>
</file>